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1A99-58DE-41BC-8EFA-2CC07427DE22}" type="datetimeFigureOut">
              <a:rPr lang="tr-TR" smtClean="0"/>
              <a:t>6.10.2022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429A-BB7E-47DE-8C11-1C41657C8A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572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1A99-58DE-41BC-8EFA-2CC07427DE22}" type="datetimeFigureOut">
              <a:rPr lang="tr-TR" smtClean="0"/>
              <a:t>6.10.2022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429A-BB7E-47DE-8C11-1C41657C8A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03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1A99-58DE-41BC-8EFA-2CC07427DE22}" type="datetimeFigureOut">
              <a:rPr lang="tr-TR" smtClean="0"/>
              <a:t>6.10.2022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429A-BB7E-47DE-8C11-1C41657C8A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9066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1A99-58DE-41BC-8EFA-2CC07427DE22}" type="datetimeFigureOut">
              <a:rPr lang="tr-TR" smtClean="0"/>
              <a:t>6.10.2022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429A-BB7E-47DE-8C11-1C41657C8A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462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1A99-58DE-41BC-8EFA-2CC07427DE22}" type="datetimeFigureOut">
              <a:rPr lang="tr-TR" smtClean="0"/>
              <a:t>6.10.2022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429A-BB7E-47DE-8C11-1C41657C8A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443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1A99-58DE-41BC-8EFA-2CC07427DE22}" type="datetimeFigureOut">
              <a:rPr lang="tr-TR" smtClean="0"/>
              <a:t>6.10.2022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429A-BB7E-47DE-8C11-1C41657C8A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694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1A99-58DE-41BC-8EFA-2CC07427DE22}" type="datetimeFigureOut">
              <a:rPr lang="tr-TR" smtClean="0"/>
              <a:t>6.10.2022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429A-BB7E-47DE-8C11-1C41657C8A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5203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1A99-58DE-41BC-8EFA-2CC07427DE22}" type="datetimeFigureOut">
              <a:rPr lang="tr-TR" smtClean="0"/>
              <a:t>6.10.2022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429A-BB7E-47DE-8C11-1C41657C8A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7030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1A99-58DE-41BC-8EFA-2CC07427DE22}" type="datetimeFigureOut">
              <a:rPr lang="tr-TR" smtClean="0"/>
              <a:t>6.10.2022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429A-BB7E-47DE-8C11-1C41657C8A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184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1A99-58DE-41BC-8EFA-2CC07427DE22}" type="datetimeFigureOut">
              <a:rPr lang="tr-TR" smtClean="0"/>
              <a:t>6.10.2022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429A-BB7E-47DE-8C11-1C41657C8A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5013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1A99-58DE-41BC-8EFA-2CC07427DE22}" type="datetimeFigureOut">
              <a:rPr lang="tr-TR" smtClean="0"/>
              <a:t>6.10.2022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429A-BB7E-47DE-8C11-1C41657C8A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522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41A99-58DE-41BC-8EFA-2CC07427DE22}" type="datetimeFigureOut">
              <a:rPr lang="tr-TR" smtClean="0"/>
              <a:t>6.10.2022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7429A-BB7E-47DE-8C11-1C41657C8A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870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394" y="147290"/>
            <a:ext cx="970815" cy="85450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2084925"/>
            <a:ext cx="33147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7340957" y="4116877"/>
            <a:ext cx="1558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12.10.2022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7559899" y="4529002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13:15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7061440" y="4924092"/>
            <a:ext cx="2504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E.Ü. Fen Fakültesi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Konferans Salonu  A Blok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2782888" y="3863662"/>
            <a:ext cx="3313112" cy="1880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Prof. Dr. Bahri BAŞARAN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Prof. Dr. Hakan ATILGAN</a:t>
            </a:r>
          </a:p>
          <a:p>
            <a:pPr algn="ctr"/>
            <a:r>
              <a:rPr lang="tr-TR" dirty="0">
                <a:solidFill>
                  <a:schemeClr val="tx1"/>
                </a:solidFill>
              </a:rPr>
              <a:t>Esra </a:t>
            </a:r>
            <a:r>
              <a:rPr lang="tr-TR" dirty="0" smtClean="0">
                <a:solidFill>
                  <a:schemeClr val="tx1"/>
                </a:solidFill>
              </a:rPr>
              <a:t>AYDEMİR</a:t>
            </a:r>
            <a:endParaRPr lang="tr-TR" dirty="0" smtClean="0">
              <a:solidFill>
                <a:schemeClr val="tx1"/>
              </a:solidFill>
            </a:endParaRP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Ayşe </a:t>
            </a:r>
            <a:r>
              <a:rPr lang="tr-TR" dirty="0" smtClean="0">
                <a:solidFill>
                  <a:schemeClr val="tx1"/>
                </a:solidFill>
              </a:rPr>
              <a:t>SEVEN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Arş</a:t>
            </a:r>
            <a:r>
              <a:rPr lang="tr-TR" dirty="0" smtClean="0">
                <a:solidFill>
                  <a:schemeClr val="tx1"/>
                </a:solidFill>
              </a:rPr>
              <a:t>. Gör. Dr. Belgin COŞKUN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344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34</Words>
  <Application>Microsoft Office PowerPoint</Application>
  <PresentationFormat>Özel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2" baseType="lpstr">
      <vt:lpstr>Office Teması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KARİYER1</dc:creator>
  <cp:lastModifiedBy>fenbilx</cp:lastModifiedBy>
  <cp:revision>6</cp:revision>
  <dcterms:created xsi:type="dcterms:W3CDTF">2022-04-18T10:20:36Z</dcterms:created>
  <dcterms:modified xsi:type="dcterms:W3CDTF">2022-10-06T10:39:41Z</dcterms:modified>
</cp:coreProperties>
</file>